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63" r:id="rId5"/>
    <p:sldId id="264" r:id="rId6"/>
    <p:sldId id="273" r:id="rId7"/>
    <p:sldId id="259" r:id="rId8"/>
    <p:sldId id="271" r:id="rId9"/>
    <p:sldId id="262" r:id="rId10"/>
    <p:sldId id="274" r:id="rId11"/>
    <p:sldId id="272" r:id="rId12"/>
    <p:sldId id="265" r:id="rId13"/>
    <p:sldId id="266" r:id="rId14"/>
    <p:sldId id="268" r:id="rId15"/>
    <p:sldId id="260" r:id="rId16"/>
    <p:sldId id="270" r:id="rId17"/>
    <p:sldId id="267" r:id="rId18"/>
    <p:sldId id="269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/>
  </p:normalViewPr>
  <p:slideViewPr>
    <p:cSldViewPr snapToGrid="0" snapToObjects="1">
      <p:cViewPr varScale="1">
        <p:scale>
          <a:sx n="76" d="100"/>
          <a:sy n="76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406E-7FC0-F340-8E52-92D83AAA2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C0128-73A9-3C47-9D40-0CE69D7C4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4BED8-9D38-1344-B85E-30BA8DB59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EF295-08D9-BC4D-A378-F0B9D146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4867A-1732-ED46-8002-A088025D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4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3BC9-D305-D143-A982-3E039630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FF04F-0EA8-9445-BDC5-AEFCD538D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43302-E9AD-F64E-81BA-3D2DFBB2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A62D4-FC76-F041-860A-6ABBDB37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883D-1D81-504B-B407-3F0A7353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4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E4407-FCDE-A44A-92BF-5975E7A03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D47A0-F4D1-2442-8915-F0634CF47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99FB-525F-FD47-B520-8948642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05AFE-8492-8540-B6C3-26A52145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328A9-5804-6049-9CF3-25EAA649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5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43A1-895F-8D45-86BF-195E6CC0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C6F9-F8EF-4745-A6BC-1B1FD03DF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FDE85-BFA1-2D45-A55F-C7039420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95E9F-57A6-B242-BF9D-E52392E2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89494-070A-E845-B985-468CE1CB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9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97AE-1889-D840-B6F8-8F719058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3FB89-5E53-464A-AC27-F67D29BE3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963B9-5211-C74A-839B-867977CA1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3C841-73B0-C04C-B03F-A3115B22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13D2D-7DFA-E543-81BC-8B9CC5F7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8560-B02A-5647-ABE0-8C96335A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55FA4-235D-FF48-B672-7FFE1BCDD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ABCBF-A88B-3149-8C6F-896CD554E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7914C-598D-6A44-909E-F1FC5573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698D8-1F24-9C49-9270-BAF67EE9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516BE-B96F-C348-8A8C-2C781CD3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0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9EDB-D647-FD42-86B3-8542648FA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0BDEC-0AF6-F148-936F-A17165925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67F76-242B-0B4A-A5A5-67D039C77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453BD-6A78-1F4E-A2F8-6ACCF9E7E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1C081-99DE-0343-B0DD-A54500EEC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5681A-9A56-E842-907C-CE566317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B1825-7B4C-544E-B932-5D21A337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960DA-F41A-AF49-A4F2-1EB32396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16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7AA0-2A05-CA44-94E6-A036B60F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B1640-3224-B04E-902A-6E2F675F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5408B-FAF5-E940-ACCB-D0215BB5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AB84D-C300-1143-825E-76A90FCC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2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0775-BFCE-BA4E-A299-9EFE2D98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A928B-4A68-004B-8DFC-B3652550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7AA10-8D2A-7641-BA2B-E9E53E75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1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5FE8-6B6E-BD45-870D-58B28EC0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4B33-CFF8-E240-B895-DFADCAAE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ED18-E028-0748-981B-544419B6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42D2A-A8B3-8C4A-8607-BD8786CB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227E-976B-7E44-B005-21F2FCC6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5156C-405B-3447-8225-0B914C12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0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1F11-8661-0849-8B95-6FD6C11D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A4F18-2C09-3246-AB03-31585BDB4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90F4A-3F18-944A-8E8E-5A39AE3EE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DD848-776A-B74A-B652-4E0A6E3D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91571-B311-4649-AC11-7533AA45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2F013-B0AA-BB46-9E7C-5E18E83D4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8A3DE-A64D-7E4D-BB47-8E9957EEB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69A0D-FD17-E642-B137-C86E1241A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D9E2B-DA14-C941-BEF2-8069FAFC5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F7343-0F3E-1944-9363-53E4824C7CAD}" type="datetimeFigureOut">
              <a:rPr lang="en-US" smtClean="0"/>
              <a:t>8/15/20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91A4D-89DB-444A-8547-7AC26FE71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92F59-4150-F24A-BA79-98C849A7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C5B6-4D18-9446-B35C-A4A59C0B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3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995F8-2897-0546-B596-C54657AE3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17038-0E88-AD4B-8972-A78D511AF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400" dirty="0" err="1"/>
              <a:t>Membuat</a:t>
            </a:r>
            <a:r>
              <a:rPr lang="en-US" sz="3400" dirty="0"/>
              <a:t> </a:t>
            </a:r>
            <a:r>
              <a:rPr lang="en-US" sz="3400" dirty="0" err="1"/>
              <a:t>aplikasi</a:t>
            </a:r>
            <a:r>
              <a:rPr lang="en-US" sz="3400" dirty="0"/>
              <a:t> </a:t>
            </a:r>
            <a:r>
              <a:rPr lang="en-US" sz="3400" dirty="0" err="1"/>
              <a:t>dasar</a:t>
            </a:r>
            <a:r>
              <a:rPr lang="en-US" sz="3400" dirty="0"/>
              <a:t> </a:t>
            </a:r>
            <a:r>
              <a:rPr lang="en-US" sz="3400" dirty="0" err="1"/>
              <a:t>menggunakan</a:t>
            </a:r>
            <a:r>
              <a:rPr lang="en-US" sz="3400" dirty="0"/>
              <a:t> Kotlin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1EC04-72D3-3242-8564-7D7782C30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 err="1"/>
              <a:t>Gustu</a:t>
            </a:r>
            <a:r>
              <a:rPr lang="en-US" sz="1600" dirty="0"/>
              <a:t> Maulana F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plate&#10;&#10;Description automatically generated">
            <a:extLst>
              <a:ext uri="{FF2B5EF4-FFF2-40B4-BE49-F238E27FC236}">
                <a16:creationId xmlns:a16="http://schemas.microsoft.com/office/drawing/2014/main" id="{3EB77B59-21B0-8748-841A-F0946204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779" y="138142"/>
            <a:ext cx="904855" cy="90485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5020FB5-46C4-CA46-B066-1229A7917FC2}"/>
              </a:ext>
            </a:extLst>
          </p:cNvPr>
          <p:cNvSpPr txBox="1">
            <a:spLocks/>
          </p:cNvSpPr>
          <p:nvPr/>
        </p:nvSpPr>
        <p:spPr>
          <a:xfrm>
            <a:off x="8804076" y="723796"/>
            <a:ext cx="4330262" cy="683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 err="1"/>
              <a:t>Karsa</a:t>
            </a:r>
            <a:r>
              <a:rPr lang="en-US" sz="1600" dirty="0"/>
              <a:t> (</a:t>
            </a:r>
            <a:r>
              <a:rPr lang="en-US" sz="1600" dirty="0" err="1"/>
              <a:t>Komunitas</a:t>
            </a:r>
            <a:r>
              <a:rPr lang="en-US" sz="1600" dirty="0"/>
              <a:t> </a:t>
            </a:r>
            <a:r>
              <a:rPr lang="en-US" sz="1600" dirty="0" err="1"/>
              <a:t>Riset</a:t>
            </a:r>
            <a:r>
              <a:rPr lang="en-US" sz="1600" dirty="0"/>
              <a:t> </a:t>
            </a:r>
            <a:r>
              <a:rPr lang="en-US" sz="1600" dirty="0" err="1"/>
              <a:t>Sains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3773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F219-4800-1F4E-BF60-3F63C7FD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Konversi Tipe Data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AA4A3-F877-2D4B-9E12-0BCABD2E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2545557"/>
            <a:ext cx="56388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C7E1-AAE2-E941-A609-0FBE1E4F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pada </a:t>
            </a:r>
            <a:r>
              <a:rPr lang="en-US" dirty="0" err="1"/>
              <a:t>kotlin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F36797-3A13-5241-87D8-1968EF83E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9200"/>
            <a:ext cx="4025900" cy="187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455C6-4863-414A-9183-4FE1D75A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80" y="1699155"/>
            <a:ext cx="6951920" cy="35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C7AF-D9B8-E642-9DD5-476E73E6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call </a:t>
            </a:r>
            <a:r>
              <a:rPr lang="en-US" dirty="0" err="1"/>
              <a:t>menghindari</a:t>
            </a:r>
            <a:r>
              <a:rPr lang="en-US" dirty="0"/>
              <a:t> </a:t>
            </a:r>
            <a:r>
              <a:rPr lang="en-SG" b="1" dirty="0" err="1"/>
              <a:t>NullPointerException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D80E4E-D824-2240-AFC7-973BBCEF3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0" y="2190512"/>
            <a:ext cx="3810000" cy="193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481B65-C130-C343-9447-776C4B501ABB}"/>
              </a:ext>
            </a:extLst>
          </p:cNvPr>
          <p:cNvSpPr txBox="1"/>
          <p:nvPr/>
        </p:nvSpPr>
        <p:spPr>
          <a:xfrm>
            <a:off x="381000" y="1690688"/>
            <a:ext cx="27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Metode</a:t>
            </a:r>
            <a:r>
              <a:rPr lang="en-US" dirty="0"/>
              <a:t> safe call </a:t>
            </a:r>
            <a:r>
              <a:rPr lang="en-US" dirty="0" err="1"/>
              <a:t>tradisional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72446-9D80-5C4C-AED1-8804BF89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90512"/>
            <a:ext cx="3403600" cy="290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0557E-655C-BA4B-A7E8-068EE91E2666}"/>
              </a:ext>
            </a:extLst>
          </p:cNvPr>
          <p:cNvSpPr txBox="1"/>
          <p:nvPr/>
        </p:nvSpPr>
        <p:spPr>
          <a:xfrm>
            <a:off x="4127500" y="1755934"/>
            <a:ext cx="289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Metode</a:t>
            </a:r>
            <a:r>
              <a:rPr lang="en-US" dirty="0"/>
              <a:t> safe call pada Kotlin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C802A-DAB3-3443-8D68-39B70053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2190512"/>
            <a:ext cx="3530600" cy="1841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83209A-128C-5848-83FE-6A038959DC2A}"/>
              </a:ext>
            </a:extLst>
          </p:cNvPr>
          <p:cNvSpPr/>
          <p:nvPr/>
        </p:nvSpPr>
        <p:spPr>
          <a:xfrm>
            <a:off x="8001000" y="1755934"/>
            <a:ext cx="14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Elvis Operator</a:t>
            </a:r>
          </a:p>
        </p:txBody>
      </p:sp>
    </p:spTree>
    <p:extLst>
      <p:ext uri="{BB962C8B-B14F-4D97-AF65-F5344CB8AC3E}">
        <p14:creationId xmlns:p14="http://schemas.microsoft.com/office/powerpoint/2010/main" val="38484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F532-0CD5-4C4E-90AB-2BC37776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template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086E55-D3EC-324A-963A-10D06C424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2231999"/>
            <a:ext cx="2374900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1AADE2-84CE-F24D-A1B5-0FBEAC66A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484" y="2231999"/>
            <a:ext cx="4762500" cy="229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AF581-2BB9-174C-BF0A-079BFC307D37}"/>
              </a:ext>
            </a:extLst>
          </p:cNvPr>
          <p:cNvSpPr txBox="1"/>
          <p:nvPr/>
        </p:nvSpPr>
        <p:spPr>
          <a:xfrm>
            <a:off x="1117600" y="186266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Kotlin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6337F-26A7-1F4A-9F6F-2DAB23B8C038}"/>
              </a:ext>
            </a:extLst>
          </p:cNvPr>
          <p:cNvSpPr txBox="1"/>
          <p:nvPr/>
        </p:nvSpPr>
        <p:spPr>
          <a:xfrm>
            <a:off x="7084484" y="1862667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69545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888F-7969-9A4F-9969-3AD70390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91057B-DDD4-5E4F-A2B8-DC08AD811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53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7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AE6F-07F1-154F-85B4-5099CBDE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Penulisan</a:t>
            </a:r>
            <a:r>
              <a:rPr lang="en-US" dirty="0"/>
              <a:t> if else pada Kotlin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86E84C-64D0-C546-9CB0-C75B7F4F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183"/>
            <a:ext cx="4487333" cy="25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82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F8E8-85CE-F345-A68F-07666804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379413"/>
            <a:ext cx="10515600" cy="1325563"/>
          </a:xfrm>
        </p:spPr>
        <p:txBody>
          <a:bodyPr/>
          <a:lstStyle/>
          <a:p>
            <a:r>
              <a:rPr lang="en-US" dirty="0"/>
              <a:t>When Expression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1A8C75-C6AD-8140-9106-5D15511D8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438" y="1434043"/>
            <a:ext cx="6413500" cy="224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2A82E-7D81-044F-8732-878A3237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3952876"/>
            <a:ext cx="7035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A385-769E-2349-A9C5-D13B8655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95" y="367772"/>
            <a:ext cx="10515600" cy="1325563"/>
          </a:xfrm>
        </p:spPr>
        <p:txBody>
          <a:bodyPr/>
          <a:lstStyle/>
          <a:p>
            <a:r>
              <a:rPr lang="en-US"/>
              <a:t>For </a:t>
            </a:r>
            <a:r>
              <a:rPr lang="en-US" dirty="0"/>
              <a:t>Loop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F32C36-875C-884A-957A-7D876BCBF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00" y="2432579"/>
            <a:ext cx="335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5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BD06-5A22-BB49-8159-A0FBA6A4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363008"/>
            <a:ext cx="10515600" cy="1325563"/>
          </a:xfrm>
        </p:spPr>
        <p:txBody>
          <a:bodyPr/>
          <a:lstStyle/>
          <a:p>
            <a:r>
              <a:rPr lang="en-US" dirty="0"/>
              <a:t>Function pada Kotlin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E25DBC-D1B2-9F46-AA06-36AACD6E8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7" y="1690688"/>
            <a:ext cx="32512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2BD6D-F403-2F43-8A81-C4F89282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67" y="1690688"/>
            <a:ext cx="3632200" cy="250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19822-9A4D-5747-BE28-148772468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67" y="1688571"/>
            <a:ext cx="431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2850F67-5FBE-47E8-A4EA-374A0B12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1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6BE80-6DFB-EC49-859D-D4802C2B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Latihan </a:t>
            </a:r>
            <a:r>
              <a:rPr lang="en-US" sz="3000" dirty="0" err="1"/>
              <a:t>Membuat</a:t>
            </a:r>
            <a:r>
              <a:rPr lang="en-US" sz="3000" dirty="0"/>
              <a:t> </a:t>
            </a:r>
            <a:r>
              <a:rPr lang="en-US" sz="3000" dirty="0" err="1"/>
              <a:t>Aplikasi</a:t>
            </a:r>
            <a:r>
              <a:rPr lang="en-US" sz="3000" dirty="0"/>
              <a:t> </a:t>
            </a:r>
            <a:r>
              <a:rPr lang="en-US" sz="3000" dirty="0" err="1"/>
              <a:t>Kalkulator</a:t>
            </a:r>
            <a:r>
              <a:rPr lang="en-US" sz="3000" dirty="0"/>
              <a:t> </a:t>
            </a:r>
            <a:r>
              <a:rPr lang="en-US" sz="3000" dirty="0" err="1"/>
              <a:t>Aritmetika</a:t>
            </a:r>
            <a:r>
              <a:rPr lang="en-US" sz="3000" dirty="0"/>
              <a:t> </a:t>
            </a:r>
            <a:r>
              <a:rPr lang="en-US" sz="3000" dirty="0" err="1"/>
              <a:t>dasar</a:t>
            </a:r>
            <a:r>
              <a:rPr lang="en-US" sz="3000" dirty="0"/>
              <a:t> (</a:t>
            </a:r>
            <a:r>
              <a:rPr lang="en-US" sz="3000" dirty="0" err="1"/>
              <a:t>Penjumlahan</a:t>
            </a:r>
            <a:r>
              <a:rPr lang="en-US" sz="3000" dirty="0"/>
              <a:t>, </a:t>
            </a:r>
            <a:r>
              <a:rPr lang="en-US" sz="3000" dirty="0" err="1"/>
              <a:t>Pengurangan</a:t>
            </a:r>
            <a:r>
              <a:rPr lang="en-US" sz="3000" dirty="0"/>
              <a:t>, </a:t>
            </a:r>
            <a:r>
              <a:rPr lang="en-US" sz="3000" dirty="0" err="1"/>
              <a:t>Pembagian</a:t>
            </a:r>
            <a:r>
              <a:rPr lang="en-US" sz="3000" dirty="0"/>
              <a:t>, dan </a:t>
            </a:r>
            <a:r>
              <a:rPr lang="en-US" sz="3000" dirty="0" err="1"/>
              <a:t>Perkalian</a:t>
            </a:r>
            <a:r>
              <a:rPr lang="en-US" sz="300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AAAF5-942C-7D42-BBBB-85890D83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154" y="382551"/>
            <a:ext cx="3041446" cy="60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5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EDDF0-4012-7C45-B955-6859F543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Apa itu Kotlin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Wind Chime">
            <a:extLst>
              <a:ext uri="{FF2B5EF4-FFF2-40B4-BE49-F238E27FC236}">
                <a16:creationId xmlns:a16="http://schemas.microsoft.com/office/drawing/2014/main" id="{253A351F-2696-4105-BDA4-0A8C0F34E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0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11DA19-F2A7-7D42-85DA-1A96DC3A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Mengapa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memilih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kotlin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2530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F65F4-AE64-8D41-8813-2AE2B7DE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100"/>
              <a:t>Kelebihan Kotlin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AD012-4E68-5A45-80FE-F92C7D378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 fontScale="92500"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Penulisan</a:t>
            </a:r>
            <a:r>
              <a:rPr lang="en-US" sz="2400" dirty="0"/>
              <a:t> coding </a:t>
            </a:r>
            <a:r>
              <a:rPr lang="en-US" sz="2400" dirty="0" err="1"/>
              <a:t>jauh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ringkas</a:t>
            </a:r>
            <a:endParaRPr lang="en-US" sz="2400" dirty="0"/>
          </a:p>
          <a:p>
            <a:r>
              <a:rPr lang="en-US" sz="2400" dirty="0"/>
              <a:t>Bahasa </a:t>
            </a:r>
            <a:r>
              <a:rPr lang="en-US" sz="2400" dirty="0" err="1"/>
              <a:t>Pemrograman</a:t>
            </a:r>
            <a:r>
              <a:rPr lang="en-US" sz="2400" dirty="0"/>
              <a:t> yang </a:t>
            </a:r>
            <a:r>
              <a:rPr lang="en-US" sz="2400" dirty="0" err="1"/>
              <a:t>didukung</a:t>
            </a:r>
            <a:r>
              <a:rPr lang="en-US" sz="2400" dirty="0"/>
              <a:t> oleh Google</a:t>
            </a:r>
          </a:p>
          <a:p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Safe </a:t>
            </a:r>
            <a:r>
              <a:rPr lang="en-SG" sz="2400" dirty="0"/>
              <a:t>Null Pointer Exception</a:t>
            </a:r>
          </a:p>
          <a:p>
            <a:pPr marL="0" indent="0">
              <a:buNone/>
            </a:pPr>
            <a:endParaRPr lang="en-SG" sz="2400" dirty="0"/>
          </a:p>
          <a:p>
            <a:pPr marL="0" indent="0">
              <a:buNone/>
            </a:pPr>
            <a:endParaRPr lang="en-SG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412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84C8-4E83-BD45-90C8-7BBDC7FF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4600"/>
              <a:t>Kekurangan Kotlin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7855-CED0-3647-9EAB-AED74936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Susah </a:t>
            </a:r>
            <a:r>
              <a:rPr lang="en-US" sz="2400" dirty="0" err="1"/>
              <a:t>dimengerti</a:t>
            </a:r>
            <a:r>
              <a:rPr lang="en-US" sz="2400" dirty="0"/>
              <a:t> </a:t>
            </a:r>
            <a:r>
              <a:rPr lang="en-US" sz="2400" dirty="0" err="1"/>
              <a:t>bagi</a:t>
            </a:r>
            <a:r>
              <a:rPr lang="en-US" sz="2400" dirty="0"/>
              <a:t> </a:t>
            </a:r>
            <a:r>
              <a:rPr lang="en-US" sz="2400" dirty="0" err="1"/>
              <a:t>pemula</a:t>
            </a:r>
            <a:endParaRPr lang="en-US" sz="2400" dirty="0"/>
          </a:p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diconvert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Java</a:t>
            </a:r>
          </a:p>
          <a:p>
            <a:r>
              <a:rPr lang="en-US" sz="2400" dirty="0" err="1"/>
              <a:t>Komunitas</a:t>
            </a:r>
            <a:r>
              <a:rPr lang="en-US" sz="2400" dirty="0"/>
              <a:t> yang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sedikit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90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9F45-6359-3B4D-9123-700095C7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Kotlin vs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ED4E8-FD4C-FE47-A5A6-125EDDB0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951342"/>
            <a:ext cx="9347200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14638F-6140-074B-8D37-4514FC9C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4388909"/>
            <a:ext cx="7099300" cy="2171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70E855-4750-AA4C-A1C2-A6BA054CC084}"/>
              </a:ext>
            </a:extLst>
          </p:cNvPr>
          <p:cNvSpPr txBox="1"/>
          <p:nvPr/>
        </p:nvSpPr>
        <p:spPr>
          <a:xfrm>
            <a:off x="1422400" y="4008742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Kotlin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54BD0-4EE7-BC4F-9D29-A01C1B412EBE}"/>
              </a:ext>
            </a:extLst>
          </p:cNvPr>
          <p:cNvSpPr txBox="1"/>
          <p:nvPr/>
        </p:nvSpPr>
        <p:spPr>
          <a:xfrm>
            <a:off x="1422400" y="1506022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78803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BEF5E-79E4-FB4E-836D-3C3E3FB7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Penulisan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dasar-dasar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pemrograman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dirty="0"/>
              <a:t>K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otlin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19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AE89-CEB4-9D4A-AEB9-565CAA65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pada Kotlin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4C7F7-1782-1B46-8D59-2F1AC5520811}"/>
              </a:ext>
            </a:extLst>
          </p:cNvPr>
          <p:cNvSpPr txBox="1"/>
          <p:nvPr/>
        </p:nvSpPr>
        <p:spPr>
          <a:xfrm>
            <a:off x="838200" y="1902103"/>
            <a:ext cx="460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val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583BC-CF60-454D-B2D8-7B7CED32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7913"/>
            <a:ext cx="5054600" cy="184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A230F-DF06-D041-BE79-AA360D87BA3E}"/>
              </a:ext>
            </a:extLst>
          </p:cNvPr>
          <p:cNvSpPr txBox="1"/>
          <p:nvPr/>
        </p:nvSpPr>
        <p:spPr>
          <a:xfrm>
            <a:off x="6299202" y="1902103"/>
            <a:ext cx="48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93E43-B68E-0C45-B88D-4CC065B9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2" y="2347913"/>
            <a:ext cx="5143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DC52-05B0-4442-9E5C-43DDF05D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EA6463-7C8E-0A49-9EBC-C2F536E97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128" y="2774950"/>
            <a:ext cx="3225800" cy="176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40F7C-4C2B-A944-B479-A547EA758A45}"/>
              </a:ext>
            </a:extLst>
          </p:cNvPr>
          <p:cNvSpPr txBox="1"/>
          <p:nvPr/>
        </p:nvSpPr>
        <p:spPr>
          <a:xfrm>
            <a:off x="2286000" y="2082800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Kotlin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50FBA-E243-904B-9A7E-6C7EAAC2599C}"/>
              </a:ext>
            </a:extLst>
          </p:cNvPr>
          <p:cNvSpPr txBox="1"/>
          <p:nvPr/>
        </p:nvSpPr>
        <p:spPr>
          <a:xfrm>
            <a:off x="8906933" y="1981200"/>
            <a:ext cx="57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105E0-3DED-084E-800A-C7A75D76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228" y="4994146"/>
            <a:ext cx="4801770" cy="983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2BBB9-7AFC-FC4F-AB28-E40F1C8F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28" y="4946593"/>
            <a:ext cx="4850872" cy="103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027F58-F726-8E49-8376-B955537A9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228" y="2682902"/>
            <a:ext cx="38354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0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131</Words>
  <Application>Microsoft Macintosh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Membuat aplikasi dasar menggunakan Kotlin</vt:lpstr>
      <vt:lpstr>Apa itu Kotlin</vt:lpstr>
      <vt:lpstr>Mengapa memilih kotlin ?</vt:lpstr>
      <vt:lpstr>Kelebihan Kotlin</vt:lpstr>
      <vt:lpstr>Kekurangan Kotlin</vt:lpstr>
      <vt:lpstr>Kotlin vs Java</vt:lpstr>
      <vt:lpstr>Penulisan dasar-dasar pemrograman Kotlin</vt:lpstr>
      <vt:lpstr>Deklarasi Variabel pada Kotlin</vt:lpstr>
      <vt:lpstr>Penulisan deklarasi variabel</vt:lpstr>
      <vt:lpstr>Konversi Tipe Data</vt:lpstr>
      <vt:lpstr>Konversi Tipe Data pada kotlin</vt:lpstr>
      <vt:lpstr>Safe call menghindari NullPointerException</vt:lpstr>
      <vt:lpstr>String template</vt:lpstr>
      <vt:lpstr>Range</vt:lpstr>
      <vt:lpstr>Penulisan if else pada Kotlin </vt:lpstr>
      <vt:lpstr>When Expression</vt:lpstr>
      <vt:lpstr>For Loop</vt:lpstr>
      <vt:lpstr>Function pada Kotlin</vt:lpstr>
      <vt:lpstr>Latihan Membuat Aplikasi Kalkulator Aritmetika dasar (Penjumlahan, Pengurangan, Pembagian, dan Perkalian)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Membuat aplikasi dasar menggunakan Kotlin</dc:title>
  <dc:creator>Gustu Maulana F</dc:creator>
  <cp:lastModifiedBy>Gustu Maulana F</cp:lastModifiedBy>
  <cp:revision>10</cp:revision>
  <dcterms:created xsi:type="dcterms:W3CDTF">2020-08-14T07:43:57Z</dcterms:created>
  <dcterms:modified xsi:type="dcterms:W3CDTF">2020-08-14T22:33:16Z</dcterms:modified>
</cp:coreProperties>
</file>